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169A-6BB5-463D-9DB0-B745741E8D91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DCEFDE9-3A51-4455-B570-0397F6A601F0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169A-6BB5-463D-9DB0-B745741E8D91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FDE9-3A51-4455-B570-0397F6A601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169A-6BB5-463D-9DB0-B745741E8D91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FDE9-3A51-4455-B570-0397F6A601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0DA169A-6BB5-463D-9DB0-B745741E8D91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DCEFDE9-3A51-4455-B570-0397F6A601F0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169A-6BB5-463D-9DB0-B745741E8D91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FDE9-3A51-4455-B570-0397F6A601F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169A-6BB5-463D-9DB0-B745741E8D91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FDE9-3A51-4455-B570-0397F6A601F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FDE9-3A51-4455-B570-0397F6A601F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169A-6BB5-463D-9DB0-B745741E8D91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169A-6BB5-463D-9DB0-B745741E8D91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FDE9-3A51-4455-B570-0397F6A601F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169A-6BB5-463D-9DB0-B745741E8D91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FDE9-3A51-4455-B570-0397F6A601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0DA169A-6BB5-463D-9DB0-B745741E8D91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DCEFDE9-3A51-4455-B570-0397F6A601F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169A-6BB5-463D-9DB0-B745741E8D91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DCEFDE9-3A51-4455-B570-0397F6A601F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0DA169A-6BB5-463D-9DB0-B745741E8D91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DCEFDE9-3A51-4455-B570-0397F6A601F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bennie\Desktop\Subtracting_Integers.as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200400"/>
            <a:ext cx="7620000" cy="2438400"/>
          </a:xfrm>
        </p:spPr>
        <p:txBody>
          <a:bodyPr/>
          <a:lstStyle/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Subtracting Positive and Negative Numbers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/>
          <a:lstStyle/>
          <a:p>
            <a:r>
              <a:rPr lang="en-US" dirty="0" smtClean="0"/>
              <a:t>Day 3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ubtracting_Integers.asf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676400" y="1873250"/>
            <a:ext cx="5791200" cy="39481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628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</TotalTime>
  <Words>8</Words>
  <Application>Microsoft Office PowerPoint</Application>
  <PresentationFormat>On-screen Show (4:3)</PresentationFormat>
  <Paragraphs>5</Paragraphs>
  <Slides>2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Paper</vt:lpstr>
      <vt:lpstr>Day 3</vt:lpstr>
      <vt:lpstr>Video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3</dc:title>
  <dc:creator>abennie</dc:creator>
  <cp:lastModifiedBy>abennie</cp:lastModifiedBy>
  <cp:revision>1</cp:revision>
  <dcterms:created xsi:type="dcterms:W3CDTF">2011-06-09T22:54:25Z</dcterms:created>
  <dcterms:modified xsi:type="dcterms:W3CDTF">2011-06-09T22:57:12Z</dcterms:modified>
</cp:coreProperties>
</file>